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Plus Jakarta Sans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E7AF6E-690A-4BEE-AE6F-4EE877F92F60}">
  <a:tblStyle styleId="{F6E7AF6E-690A-4BEE-AE6F-4EE877F92F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pak" userId="10cf6fea-7511-4439-89b7-a84ca2f0c352" providerId="ADAL" clId="{E6B35720-F920-414B-8F81-65AA29E3167D}"/>
    <pc:docChg chg="undo custSel modSld">
      <pc:chgData name="Deepak" userId="10cf6fea-7511-4439-89b7-a84ca2f0c352" providerId="ADAL" clId="{E6B35720-F920-414B-8F81-65AA29E3167D}" dt="2026-10-20T15:15:07.880" v="1276" actId="20577"/>
      <pc:docMkLst>
        <pc:docMk/>
      </pc:docMkLst>
      <pc:sldChg chg="delSp modSp mod">
        <pc:chgData name="Deepak" userId="10cf6fea-7511-4439-89b7-a84ca2f0c352" providerId="ADAL" clId="{E6B35720-F920-414B-8F81-65AA29E3167D}" dt="2026-10-20T15:03:33.136" v="107"/>
        <pc:sldMkLst>
          <pc:docMk/>
          <pc:sldMk cId="0" sldId="256"/>
        </pc:sldMkLst>
        <pc:spChg chg="mod">
          <ac:chgData name="Deepak" userId="10cf6fea-7511-4439-89b7-a84ca2f0c352" providerId="ADAL" clId="{E6B35720-F920-414B-8F81-65AA29E3167D}" dt="2026-10-20T15:02:46.796" v="26" actId="20577"/>
          <ac:spMkLst>
            <pc:docMk/>
            <pc:sldMk cId="0" sldId="256"/>
            <ac:spMk id="90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02:55.604" v="46"/>
          <ac:spMkLst>
            <pc:docMk/>
            <pc:sldMk cId="0" sldId="256"/>
            <ac:spMk id="92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3:02.593" v="86" actId="20577"/>
          <ac:spMkLst>
            <pc:docMk/>
            <pc:sldMk cId="0" sldId="256"/>
            <ac:spMk id="93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03:06.767" v="87" actId="478"/>
          <ac:spMkLst>
            <pc:docMk/>
            <pc:sldMk cId="0" sldId="256"/>
            <ac:spMk id="97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03:20.531" v="96" actId="478"/>
          <ac:spMkLst>
            <pc:docMk/>
            <pc:sldMk cId="0" sldId="256"/>
            <ac:spMk id="98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03:33.136" v="107"/>
          <ac:spMkLst>
            <pc:docMk/>
            <pc:sldMk cId="0" sldId="256"/>
            <ac:spMk id="99" creationId="{00000000-0000-0000-0000-000000000000}"/>
          </ac:spMkLst>
        </pc:spChg>
      </pc:sldChg>
      <pc:sldChg chg="delSp modSp mod">
        <pc:chgData name="Deepak" userId="10cf6fea-7511-4439-89b7-a84ca2f0c352" providerId="ADAL" clId="{E6B35720-F920-414B-8F81-65AA29E3167D}" dt="2026-10-20T15:04:29.719" v="227" actId="20577"/>
        <pc:sldMkLst>
          <pc:docMk/>
          <pc:sldMk cId="0" sldId="257"/>
        </pc:sldMkLst>
        <pc:spChg chg="del">
          <ac:chgData name="Deepak" userId="10cf6fea-7511-4439-89b7-a84ca2f0c352" providerId="ADAL" clId="{E6B35720-F920-414B-8F81-65AA29E3167D}" dt="2026-10-20T15:03:46.312" v="108" actId="478"/>
          <ac:spMkLst>
            <pc:docMk/>
            <pc:sldMk cId="0" sldId="257"/>
            <ac:spMk id="115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4:13.771" v="164" actId="20577"/>
          <ac:spMkLst>
            <pc:docMk/>
            <pc:sldMk cId="0" sldId="257"/>
            <ac:spMk id="11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4:22.158" v="194" actId="20577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4:29.719" v="227" actId="20577"/>
          <ac:spMkLst>
            <pc:docMk/>
            <pc:sldMk cId="0" sldId="257"/>
            <ac:spMk id="118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04:02.878" v="110" actId="478"/>
          <ac:spMkLst>
            <pc:docMk/>
            <pc:sldMk cId="0" sldId="257"/>
            <ac:spMk id="120" creationId="{00000000-0000-0000-0000-000000000000}"/>
          </ac:spMkLst>
        </pc:spChg>
      </pc:sldChg>
      <pc:sldChg chg="addSp delSp modSp mod">
        <pc:chgData name="Deepak" userId="10cf6fea-7511-4439-89b7-a84ca2f0c352" providerId="ADAL" clId="{E6B35720-F920-414B-8F81-65AA29E3167D}" dt="2026-10-20T15:05:46.832" v="349" actId="20577"/>
        <pc:sldMkLst>
          <pc:docMk/>
          <pc:sldMk cId="0" sldId="258"/>
        </pc:sldMkLst>
        <pc:spChg chg="del">
          <ac:chgData name="Deepak" userId="10cf6fea-7511-4439-89b7-a84ca2f0c352" providerId="ADAL" clId="{E6B35720-F920-414B-8F81-65AA29E3167D}" dt="2026-10-20T15:04:41.025" v="228" actId="478"/>
          <ac:spMkLst>
            <pc:docMk/>
            <pc:sldMk cId="0" sldId="258"/>
            <ac:spMk id="144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4:54.341" v="248" actId="20577"/>
          <ac:spMkLst>
            <pc:docMk/>
            <pc:sldMk cId="0" sldId="258"/>
            <ac:spMk id="145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4:48.298" v="240" actId="20577"/>
          <ac:spMkLst>
            <pc:docMk/>
            <pc:sldMk cId="0" sldId="258"/>
            <ac:spMk id="14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21.246" v="297" actId="20577"/>
          <ac:spMkLst>
            <pc:docMk/>
            <pc:sldMk cId="0" sldId="258"/>
            <ac:spMk id="147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05:25.793" v="298" actId="478"/>
          <ac:spMkLst>
            <pc:docMk/>
            <pc:sldMk cId="0" sldId="258"/>
            <ac:spMk id="148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02.954" v="261" actId="6549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08.473" v="278" actId="6549"/>
          <ac:spMkLst>
            <pc:docMk/>
            <pc:sldMk cId="0" sldId="258"/>
            <ac:spMk id="152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14.188" v="294" actId="6549"/>
          <ac:spMkLst>
            <pc:docMk/>
            <pc:sldMk cId="0" sldId="258"/>
            <ac:spMk id="154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34.123" v="314" actId="20577"/>
          <ac:spMkLst>
            <pc:docMk/>
            <pc:sldMk cId="0" sldId="258"/>
            <ac:spMk id="15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40.907" v="332" actId="20577"/>
          <ac:spMkLst>
            <pc:docMk/>
            <pc:sldMk cId="0" sldId="258"/>
            <ac:spMk id="158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5:46.832" v="349" actId="20577"/>
          <ac:spMkLst>
            <pc:docMk/>
            <pc:sldMk cId="0" sldId="258"/>
            <ac:spMk id="160" creationId="{00000000-0000-0000-0000-000000000000}"/>
          </ac:spMkLst>
        </pc:spChg>
        <pc:picChg chg="add mod">
          <ac:chgData name="Deepak" userId="10cf6fea-7511-4439-89b7-a84ca2f0c352" providerId="ADAL" clId="{E6B35720-F920-414B-8F81-65AA29E3167D}" dt="2026-10-20T11:44:21.884" v="6" actId="1076"/>
          <ac:picMkLst>
            <pc:docMk/>
            <pc:sldMk cId="0" sldId="258"/>
            <ac:picMk id="3" creationId="{54169A21-B078-0311-582C-118B604F1263}"/>
          </ac:picMkLst>
        </pc:picChg>
        <pc:picChg chg="del">
          <ac:chgData name="Deepak" userId="10cf6fea-7511-4439-89b7-a84ca2f0c352" providerId="ADAL" clId="{E6B35720-F920-414B-8F81-65AA29E3167D}" dt="2026-10-20T11:43:49.491" v="0" actId="478"/>
          <ac:picMkLst>
            <pc:docMk/>
            <pc:sldMk cId="0" sldId="258"/>
            <ac:picMk id="141" creationId="{00000000-0000-0000-0000-000000000000}"/>
          </ac:picMkLst>
        </pc:picChg>
      </pc:sldChg>
      <pc:sldChg chg="addSp delSp modSp mod">
        <pc:chgData name="Deepak" userId="10cf6fea-7511-4439-89b7-a84ca2f0c352" providerId="ADAL" clId="{E6B35720-F920-414B-8F81-65AA29E3167D}" dt="2026-10-20T15:06:31.124" v="390" actId="20577"/>
        <pc:sldMkLst>
          <pc:docMk/>
          <pc:sldMk cId="0" sldId="259"/>
        </pc:sldMkLst>
        <pc:spChg chg="mod">
          <ac:chgData name="Deepak" userId="10cf6fea-7511-4439-89b7-a84ca2f0c352" providerId="ADAL" clId="{E6B35720-F920-414B-8F81-65AA29E3167D}" dt="2026-10-20T15:06:00.869" v="353" actId="20577"/>
          <ac:spMkLst>
            <pc:docMk/>
            <pc:sldMk cId="0" sldId="259"/>
            <ac:spMk id="172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1:48:02.221" v="12" actId="20577"/>
          <ac:spMkLst>
            <pc:docMk/>
            <pc:sldMk cId="0" sldId="259"/>
            <ac:spMk id="173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06:04.525" v="354" actId="478"/>
          <ac:spMkLst>
            <pc:docMk/>
            <pc:sldMk cId="0" sldId="259"/>
            <ac:spMk id="174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6:12.992" v="355" actId="6549"/>
          <ac:spMkLst>
            <pc:docMk/>
            <pc:sldMk cId="0" sldId="259"/>
            <ac:spMk id="17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6:31.124" v="390" actId="20577"/>
          <ac:spMkLst>
            <pc:docMk/>
            <pc:sldMk cId="0" sldId="259"/>
            <ac:spMk id="178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6:19.201" v="361" actId="20577"/>
          <ac:spMkLst>
            <pc:docMk/>
            <pc:sldMk cId="0" sldId="259"/>
            <ac:spMk id="180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6:24.374" v="366" actId="20577"/>
          <ac:spMkLst>
            <pc:docMk/>
            <pc:sldMk cId="0" sldId="259"/>
            <ac:spMk id="182" creationId="{00000000-0000-0000-0000-000000000000}"/>
          </ac:spMkLst>
        </pc:spChg>
        <pc:picChg chg="add mod">
          <ac:chgData name="Deepak" userId="10cf6fea-7511-4439-89b7-a84ca2f0c352" providerId="ADAL" clId="{E6B35720-F920-414B-8F81-65AA29E3167D}" dt="2026-10-20T11:49:41.101" v="16" actId="1076"/>
          <ac:picMkLst>
            <pc:docMk/>
            <pc:sldMk cId="0" sldId="259"/>
            <ac:picMk id="3" creationId="{BFFF3E01-87A6-7ACB-924E-A230B0A0335A}"/>
          </ac:picMkLst>
        </pc:picChg>
        <pc:picChg chg="del">
          <ac:chgData name="Deepak" userId="10cf6fea-7511-4439-89b7-a84ca2f0c352" providerId="ADAL" clId="{E6B35720-F920-414B-8F81-65AA29E3167D}" dt="2026-10-20T11:49:20.496" v="13" actId="478"/>
          <ac:picMkLst>
            <pc:docMk/>
            <pc:sldMk cId="0" sldId="259"/>
            <ac:picMk id="171" creationId="{00000000-0000-0000-0000-000000000000}"/>
          </ac:picMkLst>
        </pc:picChg>
      </pc:sldChg>
      <pc:sldChg chg="delSp modSp mod">
        <pc:chgData name="Deepak" userId="10cf6fea-7511-4439-89b7-a84ca2f0c352" providerId="ADAL" clId="{E6B35720-F920-414B-8F81-65AA29E3167D}" dt="2026-10-20T15:07:27.991" v="489" actId="20577"/>
        <pc:sldMkLst>
          <pc:docMk/>
          <pc:sldMk cId="0" sldId="260"/>
        </pc:sldMkLst>
        <pc:spChg chg="mod">
          <ac:chgData name="Deepak" userId="10cf6fea-7511-4439-89b7-a84ca2f0c352" providerId="ADAL" clId="{E6B35720-F920-414B-8F81-65AA29E3167D}" dt="2026-10-20T15:06:51.094" v="393" actId="20577"/>
          <ac:spMkLst>
            <pc:docMk/>
            <pc:sldMk cId="0" sldId="260"/>
            <ac:spMk id="194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06:44.189" v="391" actId="478"/>
          <ac:spMkLst>
            <pc:docMk/>
            <pc:sldMk cId="0" sldId="260"/>
            <ac:spMk id="19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7:27.991" v="489" actId="20577"/>
          <ac:spMkLst>
            <pc:docMk/>
            <pc:sldMk cId="0" sldId="260"/>
            <ac:spMk id="197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6:59.159" v="445" actId="20577"/>
          <ac:spMkLst>
            <pc:docMk/>
            <pc:sldMk cId="0" sldId="260"/>
            <ac:spMk id="198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7:10.242" v="449" actId="20577"/>
          <ac:spMkLst>
            <pc:docMk/>
            <pc:sldMk cId="0" sldId="260"/>
            <ac:spMk id="200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7:15.758" v="455" actId="20577"/>
          <ac:spMkLst>
            <pc:docMk/>
            <pc:sldMk cId="0" sldId="260"/>
            <ac:spMk id="201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7:21.245" v="483" actId="20577"/>
          <ac:spMkLst>
            <pc:docMk/>
            <pc:sldMk cId="0" sldId="260"/>
            <ac:spMk id="202" creationId="{00000000-0000-0000-0000-000000000000}"/>
          </ac:spMkLst>
        </pc:spChg>
      </pc:sldChg>
      <pc:sldChg chg="addSp delSp modSp mod">
        <pc:chgData name="Deepak" userId="10cf6fea-7511-4439-89b7-a84ca2f0c352" providerId="ADAL" clId="{E6B35720-F920-414B-8F81-65AA29E3167D}" dt="2026-10-20T15:08:31.413" v="542" actId="20577"/>
        <pc:sldMkLst>
          <pc:docMk/>
          <pc:sldMk cId="0" sldId="261"/>
        </pc:sldMkLst>
        <pc:spChg chg="mod">
          <ac:chgData name="Deepak" userId="10cf6fea-7511-4439-89b7-a84ca2f0c352" providerId="ADAL" clId="{E6B35720-F920-414B-8F81-65AA29E3167D}" dt="2026-10-20T15:07:36.425" v="497" actId="20577"/>
          <ac:spMkLst>
            <pc:docMk/>
            <pc:sldMk cId="0" sldId="261"/>
            <ac:spMk id="215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07:43.696" v="514"/>
          <ac:spMkLst>
            <pc:docMk/>
            <pc:sldMk cId="0" sldId="261"/>
            <ac:spMk id="217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8:11.034" v="522" actId="6549"/>
          <ac:spMkLst>
            <pc:docMk/>
            <pc:sldMk cId="0" sldId="261"/>
            <ac:spMk id="218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8:25.082" v="530" actId="20577"/>
          <ac:spMkLst>
            <pc:docMk/>
            <pc:sldMk cId="0" sldId="261"/>
            <ac:spMk id="220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8:31.413" v="542" actId="20577"/>
          <ac:spMkLst>
            <pc:docMk/>
            <pc:sldMk cId="0" sldId="261"/>
            <ac:spMk id="222" creationId="{00000000-0000-0000-0000-000000000000}"/>
          </ac:spMkLst>
        </pc:spChg>
        <pc:picChg chg="add mod">
          <ac:chgData name="Deepak" userId="10cf6fea-7511-4439-89b7-a84ca2f0c352" providerId="ADAL" clId="{E6B35720-F920-414B-8F81-65AA29E3167D}" dt="2026-10-20T11:47:42.029" v="11" actId="1076"/>
          <ac:picMkLst>
            <pc:docMk/>
            <pc:sldMk cId="0" sldId="261"/>
            <ac:picMk id="3" creationId="{E7280B94-8B55-7887-911C-B9EF36785751}"/>
          </ac:picMkLst>
        </pc:picChg>
        <pc:picChg chg="del mod">
          <ac:chgData name="Deepak" userId="10cf6fea-7511-4439-89b7-a84ca2f0c352" providerId="ADAL" clId="{E6B35720-F920-414B-8F81-65AA29E3167D}" dt="2026-10-20T11:47:17.946" v="8" actId="478"/>
          <ac:picMkLst>
            <pc:docMk/>
            <pc:sldMk cId="0" sldId="261"/>
            <ac:picMk id="214" creationId="{00000000-0000-0000-0000-000000000000}"/>
          </ac:picMkLst>
        </pc:picChg>
      </pc:sldChg>
      <pc:sldChg chg="addSp delSp modSp mod">
        <pc:chgData name="Deepak" userId="10cf6fea-7511-4439-89b7-a84ca2f0c352" providerId="ADAL" clId="{E6B35720-F920-414B-8F81-65AA29E3167D}" dt="2026-10-20T15:10:05.339" v="713" actId="20577"/>
        <pc:sldMkLst>
          <pc:docMk/>
          <pc:sldMk cId="0" sldId="262"/>
        </pc:sldMkLst>
        <pc:spChg chg="mod">
          <ac:chgData name="Deepak" userId="10cf6fea-7511-4439-89b7-a84ca2f0c352" providerId="ADAL" clId="{E6B35720-F920-414B-8F81-65AA29E3167D}" dt="2026-10-20T15:09:11.635" v="566" actId="20577"/>
          <ac:spMkLst>
            <pc:docMk/>
            <pc:sldMk cId="0" sldId="262"/>
            <ac:spMk id="240" creationId="{00000000-0000-0000-0000-000000000000}"/>
          </ac:spMkLst>
        </pc:spChg>
        <pc:spChg chg="add del mod">
          <ac:chgData name="Deepak" userId="10cf6fea-7511-4439-89b7-a84ca2f0c352" providerId="ADAL" clId="{E6B35720-F920-414B-8F81-65AA29E3167D}" dt="2026-10-20T15:09:21.397" v="606" actId="1076"/>
          <ac:spMkLst>
            <pc:docMk/>
            <pc:sldMk cId="0" sldId="262"/>
            <ac:spMk id="242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9:31.456" v="616" actId="20577"/>
          <ac:spMkLst>
            <pc:docMk/>
            <pc:sldMk cId="0" sldId="262"/>
            <ac:spMk id="243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9:19.418" v="605" actId="20577"/>
          <ac:spMkLst>
            <pc:docMk/>
            <pc:sldMk cId="0" sldId="262"/>
            <ac:spMk id="244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9:39.434" v="626" actId="20577"/>
          <ac:spMkLst>
            <pc:docMk/>
            <pc:sldMk cId="0" sldId="262"/>
            <ac:spMk id="245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9:55.757" v="665" actId="20577"/>
          <ac:spMkLst>
            <pc:docMk/>
            <pc:sldMk cId="0" sldId="262"/>
            <ac:spMk id="24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09:47.640" v="634" actId="6549"/>
          <ac:spMkLst>
            <pc:docMk/>
            <pc:sldMk cId="0" sldId="262"/>
            <ac:spMk id="247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0:05.339" v="713" actId="20577"/>
          <ac:spMkLst>
            <pc:docMk/>
            <pc:sldMk cId="0" sldId="262"/>
            <ac:spMk id="248" creationId="{00000000-0000-0000-0000-000000000000}"/>
          </ac:spMkLst>
        </pc:spChg>
      </pc:sldChg>
      <pc:sldChg chg="addSp delSp modSp mod">
        <pc:chgData name="Deepak" userId="10cf6fea-7511-4439-89b7-a84ca2f0c352" providerId="ADAL" clId="{E6B35720-F920-414B-8F81-65AA29E3167D}" dt="2026-10-20T15:10:59.123" v="851"/>
        <pc:sldMkLst>
          <pc:docMk/>
          <pc:sldMk cId="0" sldId="263"/>
        </pc:sldMkLst>
        <pc:spChg chg="add del mod">
          <ac:chgData name="Deepak" userId="10cf6fea-7511-4439-89b7-a84ca2f0c352" providerId="ADAL" clId="{E6B35720-F920-414B-8F81-65AA29E3167D}" dt="2026-10-20T15:10:22.746" v="724" actId="20577"/>
          <ac:spMkLst>
            <pc:docMk/>
            <pc:sldMk cId="0" sldId="263"/>
            <ac:spMk id="262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0:59.123" v="851"/>
          <ac:spMkLst>
            <pc:docMk/>
            <pc:sldMk cId="0" sldId="263"/>
            <ac:spMk id="264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0:40.626" v="782" actId="6549"/>
          <ac:spMkLst>
            <pc:docMk/>
            <pc:sldMk cId="0" sldId="263"/>
            <ac:spMk id="265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0:48.956" v="822" actId="6549"/>
          <ac:spMkLst>
            <pc:docMk/>
            <pc:sldMk cId="0" sldId="263"/>
            <ac:spMk id="266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0:55.711" v="849" actId="6549"/>
          <ac:spMkLst>
            <pc:docMk/>
            <pc:sldMk cId="0" sldId="263"/>
            <ac:spMk id="267" creationId="{00000000-0000-0000-0000-000000000000}"/>
          </ac:spMkLst>
        </pc:spChg>
      </pc:sldChg>
      <pc:sldChg chg="delSp modSp mod">
        <pc:chgData name="Deepak" userId="10cf6fea-7511-4439-89b7-a84ca2f0c352" providerId="ADAL" clId="{E6B35720-F920-414B-8F81-65AA29E3167D}" dt="2026-10-20T15:12:09.363" v="1014"/>
        <pc:sldMkLst>
          <pc:docMk/>
          <pc:sldMk cId="0" sldId="264"/>
        </pc:sldMkLst>
        <pc:spChg chg="mod">
          <ac:chgData name="Deepak" userId="10cf6fea-7511-4439-89b7-a84ca2f0c352" providerId="ADAL" clId="{E6B35720-F920-414B-8F81-65AA29E3167D}" dt="2026-10-20T15:11:15.154" v="860" actId="20577"/>
          <ac:spMkLst>
            <pc:docMk/>
            <pc:sldMk cId="0" sldId="264"/>
            <ac:spMk id="293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1:21.982" v="880"/>
          <ac:spMkLst>
            <pc:docMk/>
            <pc:sldMk cId="0" sldId="264"/>
            <ac:spMk id="295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1:38.942" v="926"/>
          <ac:spMkLst>
            <pc:docMk/>
            <pc:sldMk cId="0" sldId="264"/>
            <ac:spMk id="297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1:32.173" v="923" actId="6549"/>
          <ac:spMkLst>
            <pc:docMk/>
            <pc:sldMk cId="0" sldId="264"/>
            <ac:spMk id="298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11:55.778" v="985" actId="478"/>
          <ac:spMkLst>
            <pc:docMk/>
            <pc:sldMk cId="0" sldId="264"/>
            <ac:spMk id="300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1:50.833" v="984" actId="6549"/>
          <ac:spMkLst>
            <pc:docMk/>
            <pc:sldMk cId="0" sldId="264"/>
            <ac:spMk id="301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2:09.363" v="1014"/>
          <ac:spMkLst>
            <pc:docMk/>
            <pc:sldMk cId="0" sldId="264"/>
            <ac:spMk id="303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2:06.119" v="1012" actId="20577"/>
          <ac:spMkLst>
            <pc:docMk/>
            <pc:sldMk cId="0" sldId="264"/>
            <ac:spMk id="304" creationId="{00000000-0000-0000-0000-000000000000}"/>
          </ac:spMkLst>
        </pc:spChg>
      </pc:sldChg>
      <pc:sldChg chg="modSp mod">
        <pc:chgData name="Deepak" userId="10cf6fea-7511-4439-89b7-a84ca2f0c352" providerId="ADAL" clId="{E6B35720-F920-414B-8F81-65AA29E3167D}" dt="2026-10-20T15:13:57.316" v="1207" actId="20577"/>
        <pc:sldMkLst>
          <pc:docMk/>
          <pc:sldMk cId="0" sldId="265"/>
        </pc:sldMkLst>
        <pc:spChg chg="mod">
          <ac:chgData name="Deepak" userId="10cf6fea-7511-4439-89b7-a84ca2f0c352" providerId="ADAL" clId="{E6B35720-F920-414B-8F81-65AA29E3167D}" dt="2026-10-20T15:12:23.014" v="1021" actId="20577"/>
          <ac:spMkLst>
            <pc:docMk/>
            <pc:sldMk cId="0" sldId="265"/>
            <ac:spMk id="312" creationId="{00000000-0000-0000-0000-000000000000}"/>
          </ac:spMkLst>
        </pc:spChg>
        <pc:spChg chg="mod">
          <ac:chgData name="Deepak" userId="10cf6fea-7511-4439-89b7-a84ca2f0c352" providerId="ADAL" clId="{E6B35720-F920-414B-8F81-65AA29E3167D}" dt="2026-10-20T15:12:29.220" v="1029" actId="20577"/>
          <ac:spMkLst>
            <pc:docMk/>
            <pc:sldMk cId="0" sldId="265"/>
            <ac:spMk id="314" creationId="{00000000-0000-0000-0000-000000000000}"/>
          </ac:spMkLst>
        </pc:spChg>
        <pc:graphicFrameChg chg="modGraphic">
          <ac:chgData name="Deepak" userId="10cf6fea-7511-4439-89b7-a84ca2f0c352" providerId="ADAL" clId="{E6B35720-F920-414B-8F81-65AA29E3167D}" dt="2026-10-20T15:13:57.316" v="1207" actId="20577"/>
          <ac:graphicFrameMkLst>
            <pc:docMk/>
            <pc:sldMk cId="0" sldId="265"/>
            <ac:graphicFrameMk id="311" creationId="{00000000-0000-0000-0000-000000000000}"/>
          </ac:graphicFrameMkLst>
        </pc:graphicFrameChg>
      </pc:sldChg>
      <pc:sldChg chg="delSp modSp mod">
        <pc:chgData name="Deepak" userId="10cf6fea-7511-4439-89b7-a84ca2f0c352" providerId="ADAL" clId="{E6B35720-F920-414B-8F81-65AA29E3167D}" dt="2026-10-20T15:14:41.639" v="1265"/>
        <pc:sldMkLst>
          <pc:docMk/>
          <pc:sldMk cId="0" sldId="266"/>
        </pc:sldMkLst>
        <pc:spChg chg="mod">
          <ac:chgData name="Deepak" userId="10cf6fea-7511-4439-89b7-a84ca2f0c352" providerId="ADAL" clId="{E6B35720-F920-414B-8F81-65AA29E3167D}" dt="2026-10-20T15:14:04.100" v="1215" actId="20577"/>
          <ac:spMkLst>
            <pc:docMk/>
            <pc:sldMk cId="0" sldId="266"/>
            <ac:spMk id="334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14:08.883" v="1216" actId="478"/>
          <ac:spMkLst>
            <pc:docMk/>
            <pc:sldMk cId="0" sldId="266"/>
            <ac:spMk id="336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4:41.639" v="1257"/>
          <ac:spMkLst>
            <pc:docMk/>
            <pc:sldMk cId="0" sldId="266"/>
            <ac:spMk id="339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4:41.639" v="1259"/>
          <ac:spMkLst>
            <pc:docMk/>
            <pc:sldMk cId="0" sldId="266"/>
            <ac:spMk id="343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4:41.639" v="1261"/>
          <ac:spMkLst>
            <pc:docMk/>
            <pc:sldMk cId="0" sldId="266"/>
            <ac:spMk id="347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4:41.639" v="1263"/>
          <ac:spMkLst>
            <pc:docMk/>
            <pc:sldMk cId="0" sldId="266"/>
            <ac:spMk id="351" creationId="{00000000-0000-0000-0000-000000000000}"/>
          </ac:spMkLst>
        </pc:spChg>
        <pc:spChg chg="del mod">
          <ac:chgData name="Deepak" userId="10cf6fea-7511-4439-89b7-a84ca2f0c352" providerId="ADAL" clId="{E6B35720-F920-414B-8F81-65AA29E3167D}" dt="2026-10-20T15:14:41.639" v="1265"/>
          <ac:spMkLst>
            <pc:docMk/>
            <pc:sldMk cId="0" sldId="266"/>
            <ac:spMk id="355" creationId="{00000000-0000-0000-0000-000000000000}"/>
          </ac:spMkLst>
        </pc:spChg>
      </pc:sldChg>
      <pc:sldChg chg="delSp modSp mod">
        <pc:chgData name="Deepak" userId="10cf6fea-7511-4439-89b7-a84ca2f0c352" providerId="ADAL" clId="{E6B35720-F920-414B-8F81-65AA29E3167D}" dt="2026-10-20T15:15:07.880" v="1276" actId="20577"/>
        <pc:sldMkLst>
          <pc:docMk/>
          <pc:sldMk cId="0" sldId="267"/>
        </pc:sldMkLst>
        <pc:spChg chg="mod">
          <ac:chgData name="Deepak" userId="10cf6fea-7511-4439-89b7-a84ca2f0c352" providerId="ADAL" clId="{E6B35720-F920-414B-8F81-65AA29E3167D}" dt="2026-10-20T15:15:07.880" v="1276" actId="20577"/>
          <ac:spMkLst>
            <pc:docMk/>
            <pc:sldMk cId="0" sldId="267"/>
            <ac:spMk id="365" creationId="{00000000-0000-0000-0000-000000000000}"/>
          </ac:spMkLst>
        </pc:spChg>
        <pc:spChg chg="del">
          <ac:chgData name="Deepak" userId="10cf6fea-7511-4439-89b7-a84ca2f0c352" providerId="ADAL" clId="{E6B35720-F920-414B-8F81-65AA29E3167D}" dt="2026-10-20T15:14:45.043" v="1266" actId="478"/>
          <ac:spMkLst>
            <pc:docMk/>
            <pc:sldMk cId="0" sldId="267"/>
            <ac:spMk id="36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62000" y="1627882"/>
            <a:ext cx="10668000" cy="243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762000" y="4630042"/>
            <a:ext cx="1066800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762000" y="1627882"/>
            <a:ext cx="47625" cy="243066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762000" y="4630042"/>
            <a:ext cx="10668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532608" y="4868167"/>
            <a:ext cx="9525" cy="3619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4572595" y="4868167"/>
            <a:ext cx="9525" cy="3619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114425" y="1627882"/>
            <a:ext cx="1107757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GLOBAL TRADE &amp; SUPPLY CHAIN </a:t>
            </a:r>
            <a:endParaRPr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1114425" y="1942207"/>
            <a:ext cx="11077575" cy="569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SUKH SHANTI INTERNATIONAL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1114425" y="3235672"/>
            <a:ext cx="7334250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Premium Polymers, PET Resins, Lubricant Additives, Base Oils &amp; End-to-End Maritime Logistics with SGS Inspection Support.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 dirty="0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762000" y="4868167"/>
            <a:ext cx="1561058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GLOBAL FOOTPRINT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2837408" y="4868167"/>
            <a:ext cx="152563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CERTIFIED QUALITY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4877395" y="4868167"/>
            <a:ext cx="1628923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RELIABLE LOGISTICS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/>
          <p:nvPr/>
        </p:nvSpPr>
        <p:spPr>
          <a:xfrm>
            <a:off x="609600" y="457200"/>
            <a:ext cx="2124372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609600" y="1775370"/>
            <a:ext cx="5324475" cy="1724025"/>
          </a:xfrm>
          <a:prstGeom prst="roundRect">
            <a:avLst>
              <a:gd name="adj" fmla="val 662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609600" y="3689895"/>
            <a:ext cx="5324475" cy="1524000"/>
          </a:xfrm>
          <a:prstGeom prst="roundRect">
            <a:avLst>
              <a:gd name="adj" fmla="val 75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609600" y="5404395"/>
            <a:ext cx="5324475" cy="1524000"/>
          </a:xfrm>
          <a:prstGeom prst="roundRect">
            <a:avLst>
              <a:gd name="adj" fmla="val 75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5" y="2161133"/>
            <a:ext cx="5343525" cy="43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2170658"/>
            <a:ext cx="5324475" cy="43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7725" y="2084933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7725" y="3999458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7725" y="5713958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4"/>
          <p:cNvSpPr txBox="1"/>
          <p:nvPr/>
        </p:nvSpPr>
        <p:spPr>
          <a:xfrm>
            <a:off x="723900" y="495300"/>
            <a:ext cx="1991022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COMPANY PROFILE / 公司概况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Global Chemical &amp; Polymer Supply Partner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847725" y="2461170"/>
            <a:ext cx="4943475" cy="47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Supplying top-grade Polymers J0010, J0050, PET Resin WK82, and HDPE 5502 for global manufacturing needs.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847725" y="4375695"/>
            <a:ext cx="4943475" cy="42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Distributing comprehensive Lubricant Additives and premium Base Oils with strict technical compliance.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118" name="Google Shape;118;p14"/>
          <p:cNvSpPr txBox="1"/>
          <p:nvPr/>
        </p:nvSpPr>
        <p:spPr>
          <a:xfrm>
            <a:off x="847725" y="6090195"/>
            <a:ext cx="4943475" cy="42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End-to-end container logistics backed by third-party SGS quality and quantity certification.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119" name="Google Shape;119;p14"/>
          <p:cNvSpPr txBox="1"/>
          <p:nvPr/>
        </p:nvSpPr>
        <p:spPr>
          <a:xfrm>
            <a:off x="1177974" y="2013495"/>
            <a:ext cx="3014439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Polymer &amp; Resin Excellence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1177974" y="3928020"/>
            <a:ext cx="31511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Lubricants &amp; Specialty Fluids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1177974" y="4128045"/>
            <a:ext cx="3001119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润滑油添加剂与基础油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1177974" y="5642520"/>
            <a:ext cx="401397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Seamless Shipping &amp; SGS Inspection</a:t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1177974" y="5842545"/>
            <a:ext cx="3822836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全程海运物流与SGS质量检测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/>
          <p:nvPr/>
        </p:nvSpPr>
        <p:spPr>
          <a:xfrm>
            <a:off x="609600" y="457200"/>
            <a:ext cx="2087314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6257925" y="1775370"/>
            <a:ext cx="5324475" cy="2336899"/>
          </a:xfrm>
          <a:prstGeom prst="roundRect">
            <a:avLst>
              <a:gd name="adj" fmla="val 489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/>
          <p:nvPr/>
        </p:nvSpPr>
        <p:spPr>
          <a:xfrm>
            <a:off x="6257925" y="4302769"/>
            <a:ext cx="5324475" cy="2336899"/>
          </a:xfrm>
          <a:prstGeom prst="roundRect">
            <a:avLst>
              <a:gd name="adj" fmla="val 489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6257925" y="4102744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/>
          <p:nvPr/>
        </p:nvSpPr>
        <p:spPr>
          <a:xfrm>
            <a:off x="6257925" y="177537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/>
          <p:nvPr/>
        </p:nvSpPr>
        <p:spPr>
          <a:xfrm>
            <a:off x="6257925" y="1775370"/>
            <a:ext cx="38100" cy="2336899"/>
          </a:xfrm>
          <a:prstGeom prst="rect">
            <a:avLst/>
          </a:prstGeom>
          <a:solidFill>
            <a:srgbClr val="0E74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5"/>
          <p:cNvSpPr/>
          <p:nvPr/>
        </p:nvSpPr>
        <p:spPr>
          <a:xfrm>
            <a:off x="11572875" y="1775370"/>
            <a:ext cx="9525" cy="233689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5"/>
          <p:cNvSpPr/>
          <p:nvPr/>
        </p:nvSpPr>
        <p:spPr>
          <a:xfrm>
            <a:off x="6257925" y="6630144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/>
          <p:nvPr/>
        </p:nvSpPr>
        <p:spPr>
          <a:xfrm>
            <a:off x="6257925" y="4302769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6257925" y="4302769"/>
            <a:ext cx="38100" cy="2336899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5"/>
          <p:cNvSpPr/>
          <p:nvPr/>
        </p:nvSpPr>
        <p:spPr>
          <a:xfrm>
            <a:off x="11572875" y="4302769"/>
            <a:ext cx="9525" cy="233689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064394"/>
            <a:ext cx="534352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5"/>
          <p:cNvSpPr txBox="1"/>
          <p:nvPr/>
        </p:nvSpPr>
        <p:spPr>
          <a:xfrm>
            <a:off x="723900" y="495300"/>
            <a:ext cx="1953964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RAW MATERIALS / 原材料系列</a:t>
            </a:r>
            <a:endParaRPr/>
          </a:p>
        </p:txBody>
      </p:sp>
      <p:sp>
        <p:nvSpPr>
          <p:cNvPr id="143" name="Google Shape;143;p15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Polymers: J0010 &amp; J0050 Specifications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6524625" y="2013495"/>
            <a:ext cx="56673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Polymer J0010 Grade / J0010</a:t>
            </a:r>
            <a:endParaRPr dirty="0"/>
          </a:p>
        </p:txBody>
      </p:sp>
      <p:sp>
        <p:nvSpPr>
          <p:cNvPr id="146" name="Google Shape;146;p15"/>
          <p:cNvSpPr txBox="1"/>
          <p:nvPr/>
        </p:nvSpPr>
        <p:spPr>
          <a:xfrm>
            <a:off x="6524625" y="2308770"/>
            <a:ext cx="5667375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High Viscosity &amp; Shear Stability </a:t>
            </a:r>
            <a:endParaRPr dirty="0"/>
          </a:p>
        </p:txBody>
      </p:sp>
      <p:sp>
        <p:nvSpPr>
          <p:cNvPr id="147" name="Google Shape;147;p15"/>
          <p:cNvSpPr txBox="1"/>
          <p:nvPr/>
        </p:nvSpPr>
        <p:spPr>
          <a:xfrm>
            <a:off x="6524625" y="4540894"/>
            <a:ext cx="566737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Polymer J0050 Grade / J0050 </a:t>
            </a:r>
            <a:endParaRPr dirty="0"/>
          </a:p>
        </p:txBody>
      </p:sp>
      <p:sp>
        <p:nvSpPr>
          <p:cNvPr id="149" name="Google Shape;149;p15"/>
          <p:cNvSpPr txBox="1"/>
          <p:nvPr/>
        </p:nvSpPr>
        <p:spPr>
          <a:xfrm>
            <a:off x="6648450" y="2596425"/>
            <a:ext cx="4762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50" name="Google Shape;150;p15"/>
          <p:cNvSpPr txBox="1"/>
          <p:nvPr/>
        </p:nvSpPr>
        <p:spPr>
          <a:xfrm>
            <a:off x="6696075" y="2594520"/>
            <a:ext cx="47434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Melt Flow Index: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Optimized for industrial compounding.</a:t>
            </a:r>
            <a:endParaRPr dirty="0"/>
          </a:p>
        </p:txBody>
      </p:sp>
      <p:sp>
        <p:nvSpPr>
          <p:cNvPr id="151" name="Google Shape;151;p15"/>
          <p:cNvSpPr txBox="1"/>
          <p:nvPr/>
        </p:nvSpPr>
        <p:spPr>
          <a:xfrm>
            <a:off x="6648450" y="3022967"/>
            <a:ext cx="4762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52" name="Google Shape;152;p15"/>
          <p:cNvSpPr txBox="1"/>
          <p:nvPr/>
        </p:nvSpPr>
        <p:spPr>
          <a:xfrm>
            <a:off x="6696075" y="3021062"/>
            <a:ext cx="47434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Applications: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Viscosity index improver and plastic modifications. </a:t>
            </a:r>
            <a:endParaRPr dirty="0"/>
          </a:p>
        </p:txBody>
      </p:sp>
      <p:sp>
        <p:nvSpPr>
          <p:cNvPr id="153" name="Google Shape;153;p15"/>
          <p:cNvSpPr txBox="1"/>
          <p:nvPr/>
        </p:nvSpPr>
        <p:spPr>
          <a:xfrm>
            <a:off x="6648450" y="3449508"/>
            <a:ext cx="4762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54" name="Google Shape;154;p15"/>
          <p:cNvSpPr txBox="1"/>
          <p:nvPr/>
        </p:nvSpPr>
        <p:spPr>
          <a:xfrm>
            <a:off x="6696075" y="3447603"/>
            <a:ext cx="47434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Key Advantage: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Outstanding thermal resistance and batch consistency.</a:t>
            </a:r>
            <a:endParaRPr dirty="0"/>
          </a:p>
        </p:txBody>
      </p:sp>
      <p:sp>
        <p:nvSpPr>
          <p:cNvPr id="155" name="Google Shape;155;p15"/>
          <p:cNvSpPr txBox="1"/>
          <p:nvPr/>
        </p:nvSpPr>
        <p:spPr>
          <a:xfrm>
            <a:off x="6648450" y="5123824"/>
            <a:ext cx="4762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56" name="Google Shape;156;p15"/>
          <p:cNvSpPr txBox="1"/>
          <p:nvPr/>
        </p:nvSpPr>
        <p:spPr>
          <a:xfrm>
            <a:off x="6696075" y="5121919"/>
            <a:ext cx="47434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Processing Ease: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Superior dispersion and blending capability.</a:t>
            </a:r>
            <a:endParaRPr dirty="0"/>
          </a:p>
        </p:txBody>
      </p:sp>
      <p:sp>
        <p:nvSpPr>
          <p:cNvPr id="157" name="Google Shape;157;p15"/>
          <p:cNvSpPr txBox="1"/>
          <p:nvPr/>
        </p:nvSpPr>
        <p:spPr>
          <a:xfrm>
            <a:off x="6648450" y="5550366"/>
            <a:ext cx="4762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58" name="Google Shape;158;p15"/>
          <p:cNvSpPr txBox="1"/>
          <p:nvPr/>
        </p:nvSpPr>
        <p:spPr>
          <a:xfrm>
            <a:off x="6696075" y="5548461"/>
            <a:ext cx="47434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Target Uses: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Automotive lubricant formulation &amp; specialty polymers.</a:t>
            </a:r>
            <a:endParaRPr dirty="0"/>
          </a:p>
        </p:txBody>
      </p:sp>
      <p:sp>
        <p:nvSpPr>
          <p:cNvPr id="159" name="Google Shape;159;p15"/>
          <p:cNvSpPr txBox="1"/>
          <p:nvPr/>
        </p:nvSpPr>
        <p:spPr>
          <a:xfrm>
            <a:off x="6648450" y="5976907"/>
            <a:ext cx="4762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60" name="Google Shape;160;p15"/>
          <p:cNvSpPr txBox="1"/>
          <p:nvPr/>
        </p:nvSpPr>
        <p:spPr>
          <a:xfrm>
            <a:off x="6696075" y="5975002"/>
            <a:ext cx="474345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Packaging: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Standard 25kg moisture-proof bags or palletized.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169A21-B078-0311-582C-118B604F1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441" y="2308770"/>
            <a:ext cx="3925842" cy="39258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"/>
          <p:cNvSpPr/>
          <p:nvPr/>
        </p:nvSpPr>
        <p:spPr>
          <a:xfrm>
            <a:off x="609600" y="457200"/>
            <a:ext cx="1812131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6"/>
          <p:cNvSpPr/>
          <p:nvPr/>
        </p:nvSpPr>
        <p:spPr>
          <a:xfrm>
            <a:off x="609600" y="2011560"/>
            <a:ext cx="5324475" cy="1581150"/>
          </a:xfrm>
          <a:prstGeom prst="roundRect">
            <a:avLst>
              <a:gd name="adj" fmla="val 72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6"/>
          <p:cNvSpPr/>
          <p:nvPr/>
        </p:nvSpPr>
        <p:spPr>
          <a:xfrm>
            <a:off x="609600" y="5107185"/>
            <a:ext cx="5324475" cy="1057275"/>
          </a:xfrm>
          <a:prstGeom prst="roundRect">
            <a:avLst>
              <a:gd name="adj" fmla="val 1081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6"/>
          <p:cNvSpPr/>
          <p:nvPr/>
        </p:nvSpPr>
        <p:spPr>
          <a:xfrm>
            <a:off x="609600" y="3783210"/>
            <a:ext cx="2586037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3348037" y="3783210"/>
            <a:ext cx="2586037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5" y="1944885"/>
            <a:ext cx="534352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6"/>
          <p:cNvSpPr txBox="1"/>
          <p:nvPr/>
        </p:nvSpPr>
        <p:spPr>
          <a:xfrm>
            <a:off x="723900" y="495300"/>
            <a:ext cx="1678781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PET RESIN / PET</a:t>
            </a:r>
            <a:endParaRPr dirty="0"/>
          </a:p>
        </p:txBody>
      </p:sp>
      <p:sp>
        <p:nvSpPr>
          <p:cNvPr id="173" name="Google Shape;173;p16"/>
          <p:cNvSpPr txBox="1"/>
          <p:nvPr/>
        </p:nvSpPr>
        <p:spPr>
          <a:xfrm>
            <a:off x="609600" y="819150"/>
            <a:ext cx="115824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PET Resin Pellets: WK821 Grade</a:t>
            </a:r>
            <a:endParaRPr dirty="0"/>
          </a:p>
        </p:txBody>
      </p:sp>
      <p:sp>
        <p:nvSpPr>
          <p:cNvPr id="175" name="Google Shape;175;p16"/>
          <p:cNvSpPr txBox="1"/>
          <p:nvPr/>
        </p:nvSpPr>
        <p:spPr>
          <a:xfrm>
            <a:off x="847725" y="2249685"/>
            <a:ext cx="636329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High Clarity &amp; Intrinsic Viscosity / 高透明度与特性粘度</a:t>
            </a:r>
            <a:endParaRPr/>
          </a:p>
        </p:txBody>
      </p:sp>
      <p:sp>
        <p:nvSpPr>
          <p:cNvPr id="176" name="Google Shape;176;p16"/>
          <p:cNvSpPr txBox="1"/>
          <p:nvPr/>
        </p:nvSpPr>
        <p:spPr>
          <a:xfrm>
            <a:off x="847725" y="2554485"/>
            <a:ext cx="4943475" cy="568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Intrinsic Viscosity (I.V.):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0.830 ± 0.015 dL/g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Designed specifically for edible oil bottles, beverage containers, and food packaging preforms requiring high mechanical strength.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177" name="Google Shape;177;p16"/>
          <p:cNvSpPr txBox="1"/>
          <p:nvPr/>
        </p:nvSpPr>
        <p:spPr>
          <a:xfrm>
            <a:off x="847725" y="5345310"/>
            <a:ext cx="636329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Key Applications / 主要应用领域</a:t>
            </a:r>
            <a:endParaRPr/>
          </a:p>
        </p:txBody>
      </p:sp>
      <p:sp>
        <p:nvSpPr>
          <p:cNvPr id="178" name="Google Shape;178;p16"/>
          <p:cNvSpPr txBox="1"/>
          <p:nvPr/>
        </p:nvSpPr>
        <p:spPr>
          <a:xfrm>
            <a:off x="847725" y="5602485"/>
            <a:ext cx="494347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Edible oil bottles, water bottles, CSD containers, thermoforming sheets.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179" name="Google Shape;179;p16"/>
          <p:cNvSpPr txBox="1"/>
          <p:nvPr/>
        </p:nvSpPr>
        <p:spPr>
          <a:xfrm>
            <a:off x="847725" y="4021335"/>
            <a:ext cx="2637234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≤ 1.0 ppm</a:t>
            </a:r>
            <a:endParaRPr/>
          </a:p>
        </p:txBody>
      </p:sp>
      <p:sp>
        <p:nvSpPr>
          <p:cNvPr id="180" name="Google Shape;180;p16"/>
          <p:cNvSpPr txBox="1"/>
          <p:nvPr/>
        </p:nvSpPr>
        <p:spPr>
          <a:xfrm>
            <a:off x="847725" y="4364235"/>
            <a:ext cx="2205037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Low Acetaldehyde (AA)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75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181" name="Google Shape;181;p16"/>
          <p:cNvSpPr txBox="1"/>
          <p:nvPr/>
        </p:nvSpPr>
        <p:spPr>
          <a:xfrm>
            <a:off x="3586162" y="4021335"/>
            <a:ext cx="2637234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250°C</a:t>
            </a:r>
            <a:endParaRPr/>
          </a:p>
        </p:txBody>
      </p:sp>
      <p:sp>
        <p:nvSpPr>
          <p:cNvPr id="182" name="Google Shape;182;p16"/>
          <p:cNvSpPr txBox="1"/>
          <p:nvPr/>
        </p:nvSpPr>
        <p:spPr>
          <a:xfrm>
            <a:off x="3586162" y="4364235"/>
            <a:ext cx="2205037" cy="36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Melting Point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FF3E01-87A6-7ACB-924E-A230B0A03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664" y="2146362"/>
            <a:ext cx="3883295" cy="38832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/>
          <p:nvPr/>
        </p:nvSpPr>
        <p:spPr>
          <a:xfrm>
            <a:off x="609600" y="457200"/>
            <a:ext cx="3135808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6257925" y="1997273"/>
            <a:ext cx="5324475" cy="1762125"/>
          </a:xfrm>
          <a:prstGeom prst="roundRect">
            <a:avLst>
              <a:gd name="adj" fmla="val 6486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6257925" y="4988123"/>
            <a:ext cx="5324475" cy="1190625"/>
          </a:xfrm>
          <a:prstGeom prst="roundRect">
            <a:avLst>
              <a:gd name="adj" fmla="val 96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7"/>
          <p:cNvSpPr/>
          <p:nvPr/>
        </p:nvSpPr>
        <p:spPr>
          <a:xfrm>
            <a:off x="6257925" y="3911798"/>
            <a:ext cx="2605087" cy="923925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8977312" y="3911798"/>
            <a:ext cx="2605087" cy="923925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944885"/>
            <a:ext cx="534352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" y="1954410"/>
            <a:ext cx="532447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/>
          <p:nvPr/>
        </p:nvSpPr>
        <p:spPr>
          <a:xfrm>
            <a:off x="723900" y="495300"/>
            <a:ext cx="3002458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HIGH DENSITY POLYETHYLENE </a:t>
            </a:r>
            <a:endParaRPr dirty="0"/>
          </a:p>
        </p:txBody>
      </p:sp>
      <p:sp>
        <p:nvSpPr>
          <p:cNvPr id="195" name="Google Shape;195;p17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HDPE 5502 Type Blow Molding Resin</a:t>
            </a:r>
            <a:endParaRPr dirty="0"/>
          </a:p>
        </p:txBody>
      </p:sp>
      <p:sp>
        <p:nvSpPr>
          <p:cNvPr id="197" name="Google Shape;197;p17"/>
          <p:cNvSpPr txBox="1"/>
          <p:nvPr/>
        </p:nvSpPr>
        <p:spPr>
          <a:xfrm>
            <a:off x="6496050" y="2235398"/>
            <a:ext cx="56959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Material Characteristics </a:t>
            </a:r>
            <a:endParaRPr dirty="0"/>
          </a:p>
        </p:txBody>
      </p:sp>
      <p:sp>
        <p:nvSpPr>
          <p:cNvPr id="198" name="Google Shape;198;p17"/>
          <p:cNvSpPr txBox="1"/>
          <p:nvPr/>
        </p:nvSpPr>
        <p:spPr>
          <a:xfrm>
            <a:off x="6496050" y="2521148"/>
            <a:ext cx="4943475" cy="568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Ethylene-hexene copolymer designed for small-to-medium blow-molded containers. Features high rigidity, environmental stress crack resistance (ESCR), and impact strength.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199" name="Google Shape;199;p17"/>
          <p:cNvSpPr txBox="1"/>
          <p:nvPr/>
        </p:nvSpPr>
        <p:spPr>
          <a:xfrm>
            <a:off x="6486525" y="4140398"/>
            <a:ext cx="2243137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MFR (190°C/2.16kg)</a:t>
            </a:r>
            <a:endParaRPr/>
          </a:p>
        </p:txBody>
      </p:sp>
      <p:sp>
        <p:nvSpPr>
          <p:cNvPr id="200" name="Google Shape;200;p17"/>
          <p:cNvSpPr txBox="1"/>
          <p:nvPr/>
        </p:nvSpPr>
        <p:spPr>
          <a:xfrm>
            <a:off x="9205912" y="4140398"/>
            <a:ext cx="2243137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Density </a:t>
            </a:r>
            <a:endParaRPr dirty="0"/>
          </a:p>
        </p:txBody>
      </p:sp>
      <p:sp>
        <p:nvSpPr>
          <p:cNvPr id="201" name="Google Shape;201;p17"/>
          <p:cNvSpPr txBox="1"/>
          <p:nvPr/>
        </p:nvSpPr>
        <p:spPr>
          <a:xfrm>
            <a:off x="6496050" y="5226248"/>
            <a:ext cx="569595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Primary End Uses </a:t>
            </a:r>
            <a:endParaRPr dirty="0"/>
          </a:p>
        </p:txBody>
      </p:sp>
      <p:sp>
        <p:nvSpPr>
          <p:cNvPr id="202" name="Google Shape;202;p17"/>
          <p:cNvSpPr txBox="1"/>
          <p:nvPr/>
        </p:nvSpPr>
        <p:spPr>
          <a:xfrm>
            <a:off x="6496050" y="5464373"/>
            <a:ext cx="494347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Household chemical bottles, cosmetic containers, detergent bottles, and industrial lubricant cans up to 5 Liters.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203" name="Google Shape;203;p17"/>
          <p:cNvSpPr txBox="1"/>
          <p:nvPr/>
        </p:nvSpPr>
        <p:spPr>
          <a:xfrm>
            <a:off x="6496050" y="4340423"/>
            <a:ext cx="2661046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0.35 g/10min</a:t>
            </a:r>
            <a:endParaRPr/>
          </a:p>
        </p:txBody>
      </p:sp>
      <p:sp>
        <p:nvSpPr>
          <p:cNvPr id="204" name="Google Shape;204;p17"/>
          <p:cNvSpPr txBox="1"/>
          <p:nvPr/>
        </p:nvSpPr>
        <p:spPr>
          <a:xfrm>
            <a:off x="9215437" y="4349948"/>
            <a:ext cx="2661046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0.954 g/cm³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/>
          <p:nvPr/>
        </p:nvSpPr>
        <p:spPr>
          <a:xfrm>
            <a:off x="609600" y="457200"/>
            <a:ext cx="2503586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609600" y="2463998"/>
            <a:ext cx="5362575" cy="981075"/>
          </a:xfrm>
          <a:prstGeom prst="roundRect">
            <a:avLst>
              <a:gd name="adj" fmla="val 1165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8"/>
          <p:cNvSpPr/>
          <p:nvPr/>
        </p:nvSpPr>
        <p:spPr>
          <a:xfrm>
            <a:off x="609600" y="3597473"/>
            <a:ext cx="5362575" cy="981075"/>
          </a:xfrm>
          <a:prstGeom prst="roundRect">
            <a:avLst>
              <a:gd name="adj" fmla="val 1165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8"/>
          <p:cNvSpPr/>
          <p:nvPr/>
        </p:nvSpPr>
        <p:spPr>
          <a:xfrm>
            <a:off x="609600" y="4730948"/>
            <a:ext cx="5362575" cy="981075"/>
          </a:xfrm>
          <a:prstGeom prst="roundRect">
            <a:avLst>
              <a:gd name="adj" fmla="val 1165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0775" y="1944885"/>
            <a:ext cx="538162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8"/>
          <p:cNvSpPr txBox="1"/>
          <p:nvPr/>
        </p:nvSpPr>
        <p:spPr>
          <a:xfrm>
            <a:off x="723900" y="495300"/>
            <a:ext cx="2370236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ADDITIVE PACKAGES </a:t>
            </a:r>
            <a:endParaRPr dirty="0"/>
          </a:p>
        </p:txBody>
      </p:sp>
      <p:sp>
        <p:nvSpPr>
          <p:cNvPr id="216" name="Google Shape;216;p18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Comprehensive Lubricant Additives</a:t>
            </a:r>
            <a:endParaRPr/>
          </a:p>
        </p:txBody>
      </p:sp>
      <p:sp>
        <p:nvSpPr>
          <p:cNvPr id="218" name="Google Shape;218;p18"/>
          <p:cNvSpPr txBox="1"/>
          <p:nvPr/>
        </p:nvSpPr>
        <p:spPr>
          <a:xfrm>
            <a:off x="809625" y="2873573"/>
            <a:ext cx="6203156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RF6088, RF6069, RF6078 Series)</a:t>
            </a:r>
            <a:endParaRPr dirty="0"/>
          </a:p>
        </p:txBody>
      </p:sp>
      <p:sp>
        <p:nvSpPr>
          <p:cNvPr id="219" name="Google Shape;219;p18"/>
          <p:cNvSpPr txBox="1"/>
          <p:nvPr/>
        </p:nvSpPr>
        <p:spPr>
          <a:xfrm>
            <a:off x="809625" y="3102173"/>
            <a:ext cx="6203156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High soot dispersancy, piston cleanliness, and oxidation resistance.</a:t>
            </a:r>
            <a:endParaRPr/>
          </a:p>
        </p:txBody>
      </p:sp>
      <p:sp>
        <p:nvSpPr>
          <p:cNvPr id="220" name="Google Shape;220;p18"/>
          <p:cNvSpPr txBox="1"/>
          <p:nvPr/>
        </p:nvSpPr>
        <p:spPr>
          <a:xfrm>
            <a:off x="809625" y="4007048"/>
            <a:ext cx="6203156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(ACEA C3/C2, API SP/SL Series)</a:t>
            </a:r>
            <a:endParaRPr dirty="0"/>
          </a:p>
        </p:txBody>
      </p:sp>
      <p:sp>
        <p:nvSpPr>
          <p:cNvPr id="221" name="Google Shape;221;p18"/>
          <p:cNvSpPr txBox="1"/>
          <p:nvPr/>
        </p:nvSpPr>
        <p:spPr>
          <a:xfrm>
            <a:off x="809625" y="4235648"/>
            <a:ext cx="6203156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Inhibits sludge formation, prevents LSPI, and ensures wear protection.</a:t>
            </a:r>
            <a:endParaRPr/>
          </a:p>
        </p:txBody>
      </p:sp>
      <p:sp>
        <p:nvSpPr>
          <p:cNvPr id="222" name="Google Shape;222;p18"/>
          <p:cNvSpPr txBox="1"/>
          <p:nvPr/>
        </p:nvSpPr>
        <p:spPr>
          <a:xfrm>
            <a:off x="809625" y="5140523"/>
            <a:ext cx="6203156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(Zinc &amp; Ashless Types)</a:t>
            </a:r>
            <a:endParaRPr dirty="0"/>
          </a:p>
        </p:txBody>
      </p:sp>
      <p:sp>
        <p:nvSpPr>
          <p:cNvPr id="223" name="Google Shape;223;p18"/>
          <p:cNvSpPr txBox="1"/>
          <p:nvPr/>
        </p:nvSpPr>
        <p:spPr>
          <a:xfrm>
            <a:off x="809625" y="5369123"/>
            <a:ext cx="6203156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Superior thermal stability, anti-wear, and anti-foam performance.</a:t>
            </a:r>
            <a:endParaRPr dirty="0"/>
          </a:p>
        </p:txBody>
      </p:sp>
      <p:sp>
        <p:nvSpPr>
          <p:cNvPr id="224" name="Google Shape;224;p18"/>
          <p:cNvSpPr txBox="1"/>
          <p:nvPr/>
        </p:nvSpPr>
        <p:spPr>
          <a:xfrm>
            <a:off x="809625" y="2664023"/>
            <a:ext cx="2724168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Heavy-Duty Diesel Packages</a:t>
            </a:r>
            <a:endParaRPr/>
          </a:p>
        </p:txBody>
      </p:sp>
      <p:sp>
        <p:nvSpPr>
          <p:cNvPr id="225" name="Google Shape;225;p18"/>
          <p:cNvSpPr txBox="1"/>
          <p:nvPr/>
        </p:nvSpPr>
        <p:spPr>
          <a:xfrm>
            <a:off x="4609951" y="2683073"/>
            <a:ext cx="1452748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API CK-4 / CI-4 / CH-4</a:t>
            </a:r>
            <a:endParaRPr/>
          </a:p>
        </p:txBody>
      </p:sp>
      <p:sp>
        <p:nvSpPr>
          <p:cNvPr id="226" name="Google Shape;226;p18"/>
          <p:cNvSpPr txBox="1"/>
          <p:nvPr/>
        </p:nvSpPr>
        <p:spPr>
          <a:xfrm>
            <a:off x="809625" y="3797498"/>
            <a:ext cx="2545826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Gasoline Engine Packages</a:t>
            </a:r>
            <a:endParaRPr/>
          </a:p>
        </p:txBody>
      </p:sp>
      <p:sp>
        <p:nvSpPr>
          <p:cNvPr id="227" name="Google Shape;227;p18"/>
          <p:cNvSpPr txBox="1"/>
          <p:nvPr/>
        </p:nvSpPr>
        <p:spPr>
          <a:xfrm>
            <a:off x="4904035" y="3816548"/>
            <a:ext cx="1153864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API SP / SN / SL</a:t>
            </a:r>
            <a:endParaRPr/>
          </a:p>
        </p:txBody>
      </p:sp>
      <p:sp>
        <p:nvSpPr>
          <p:cNvPr id="228" name="Google Shape;228;p18"/>
          <p:cNvSpPr txBox="1"/>
          <p:nvPr/>
        </p:nvSpPr>
        <p:spPr>
          <a:xfrm>
            <a:off x="809625" y="4930973"/>
            <a:ext cx="2711862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Industrial &amp; Hydraulic Fluids</a:t>
            </a:r>
            <a:endParaRPr/>
          </a:p>
        </p:txBody>
      </p:sp>
      <p:sp>
        <p:nvSpPr>
          <p:cNvPr id="229" name="Google Shape;229;p18"/>
          <p:cNvSpPr txBox="1"/>
          <p:nvPr/>
        </p:nvSpPr>
        <p:spPr>
          <a:xfrm>
            <a:off x="4844653" y="4950023"/>
            <a:ext cx="1213246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Gear &amp; Hydraulic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280B94-8B55-7887-911C-B9EF36785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2158" y="2128581"/>
            <a:ext cx="3918857" cy="39188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9"/>
          <p:cNvSpPr/>
          <p:nvPr/>
        </p:nvSpPr>
        <p:spPr>
          <a:xfrm>
            <a:off x="609600" y="457200"/>
            <a:ext cx="2218432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9"/>
          <p:cNvSpPr/>
          <p:nvPr/>
        </p:nvSpPr>
        <p:spPr>
          <a:xfrm>
            <a:off x="6257925" y="1916310"/>
            <a:ext cx="5324475" cy="1562100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9"/>
          <p:cNvSpPr/>
          <p:nvPr/>
        </p:nvSpPr>
        <p:spPr>
          <a:xfrm>
            <a:off x="6257925" y="3668910"/>
            <a:ext cx="5324475" cy="1362075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6257925" y="5221485"/>
            <a:ext cx="5324475" cy="1038225"/>
          </a:xfrm>
          <a:prstGeom prst="roundRect">
            <a:avLst>
              <a:gd name="adj" fmla="val 1100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944885"/>
            <a:ext cx="534352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" y="1954410"/>
            <a:ext cx="532447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9"/>
          <p:cNvSpPr txBox="1"/>
          <p:nvPr/>
        </p:nvSpPr>
        <p:spPr>
          <a:xfrm>
            <a:off x="723900" y="495300"/>
            <a:ext cx="2085082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PETROCHEMICALS </a:t>
            </a:r>
            <a:endParaRPr dirty="0"/>
          </a:p>
        </p:txBody>
      </p:sp>
      <p:sp>
        <p:nvSpPr>
          <p:cNvPr id="241" name="Google Shape;241;p19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Premium Base Oils Supply</a:t>
            </a:r>
            <a:endParaRPr/>
          </a:p>
        </p:txBody>
      </p:sp>
      <p:sp>
        <p:nvSpPr>
          <p:cNvPr id="242" name="Google Shape;242;p19"/>
          <p:cNvSpPr txBox="1"/>
          <p:nvPr/>
        </p:nvSpPr>
        <p:spPr>
          <a:xfrm>
            <a:off x="609600" y="1198365"/>
            <a:ext cx="1158240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Gro</a:t>
            </a:r>
            <a:r>
              <a:rPr lang="en-US" sz="1650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up I / II / III </a:t>
            </a:r>
            <a:endParaRPr dirty="0"/>
          </a:p>
        </p:txBody>
      </p:sp>
      <p:sp>
        <p:nvSpPr>
          <p:cNvPr id="243" name="Google Shape;243;p19"/>
          <p:cNvSpPr txBox="1"/>
          <p:nvPr/>
        </p:nvSpPr>
        <p:spPr>
          <a:xfrm>
            <a:off x="6496050" y="2154435"/>
            <a:ext cx="56959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API Group I &amp; II Base Oils </a:t>
            </a:r>
            <a:endParaRPr dirty="0"/>
          </a:p>
        </p:txBody>
      </p:sp>
      <p:sp>
        <p:nvSpPr>
          <p:cNvPr id="244" name="Google Shape;244;p19"/>
          <p:cNvSpPr txBox="1"/>
          <p:nvPr/>
        </p:nvSpPr>
        <p:spPr>
          <a:xfrm>
            <a:off x="6496050" y="2440185"/>
            <a:ext cx="4943475" cy="47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High saturates and excellent solvency, ideal for formulating industrial gear oils, heavy-duty engine oils, and general lubricants.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245" name="Google Shape;245;p19"/>
          <p:cNvSpPr txBox="1"/>
          <p:nvPr/>
        </p:nvSpPr>
        <p:spPr>
          <a:xfrm>
            <a:off x="6496050" y="3907035"/>
            <a:ext cx="569595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API Group III &amp; Synthetic Stocks </a:t>
            </a:r>
            <a:endParaRPr dirty="0"/>
          </a:p>
        </p:txBody>
      </p:sp>
      <p:sp>
        <p:nvSpPr>
          <p:cNvPr id="246" name="Google Shape;246;p19"/>
          <p:cNvSpPr txBox="1"/>
          <p:nvPr/>
        </p:nvSpPr>
        <p:spPr>
          <a:xfrm>
            <a:off x="6496050" y="4192785"/>
            <a:ext cx="4943475" cy="42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Severe hydrocracked base stocks with high Viscosity Index (VI), low volatility, and superb oxidation stability for top-tier passenger car formulations.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247" name="Google Shape;247;p19"/>
          <p:cNvSpPr txBox="1"/>
          <p:nvPr/>
        </p:nvSpPr>
        <p:spPr>
          <a:xfrm>
            <a:off x="6496050" y="5459610"/>
            <a:ext cx="569595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Bulk Logistics Solutions </a:t>
            </a:r>
            <a:endParaRPr dirty="0"/>
          </a:p>
        </p:txBody>
      </p:sp>
      <p:sp>
        <p:nvSpPr>
          <p:cNvPr id="248" name="Google Shape;248;p19"/>
          <p:cNvSpPr txBox="1"/>
          <p:nvPr/>
        </p:nvSpPr>
        <p:spPr>
          <a:xfrm>
            <a:off x="6496050" y="5697735"/>
            <a:ext cx="49434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Supplied via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Flexitanks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ISO Tanks, and 200L Steel Drums with guaranteed purity. 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0"/>
          <p:cNvSpPr/>
          <p:nvPr/>
        </p:nvSpPr>
        <p:spPr>
          <a:xfrm>
            <a:off x="609600" y="457200"/>
            <a:ext cx="2705695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609600" y="1775370"/>
            <a:ext cx="5324475" cy="1562100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609600" y="3527970"/>
            <a:ext cx="5324475" cy="1562100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609600" y="5280570"/>
            <a:ext cx="5324475" cy="1362075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5" y="2065883"/>
            <a:ext cx="534352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2075408"/>
            <a:ext cx="5324475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7725" y="2013495"/>
            <a:ext cx="16311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7725" y="3766095"/>
            <a:ext cx="16311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7725" y="5518695"/>
            <a:ext cx="16311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0"/>
          <p:cNvSpPr txBox="1"/>
          <p:nvPr/>
        </p:nvSpPr>
        <p:spPr>
          <a:xfrm>
            <a:off x="723900" y="495300"/>
            <a:ext cx="2572345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LOGISTICS &amp; FREIGHT </a:t>
            </a:r>
            <a:endParaRPr dirty="0"/>
          </a:p>
        </p:txBody>
      </p:sp>
      <p:sp>
        <p:nvSpPr>
          <p:cNvPr id="263" name="Google Shape;263;p20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Global Maritime Logistics &amp; Freight Management</a:t>
            </a:r>
            <a:endParaRPr dirty="0"/>
          </a:p>
        </p:txBody>
      </p:sp>
      <p:sp>
        <p:nvSpPr>
          <p:cNvPr id="265" name="Google Shape;265;p20"/>
          <p:cNvSpPr txBox="1"/>
          <p:nvPr/>
        </p:nvSpPr>
        <p:spPr>
          <a:xfrm>
            <a:off x="847725" y="2299245"/>
            <a:ext cx="4943475" cy="42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Full Container Load operations in 20ft / 40ft dry containers and specialized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Flexitank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containers for liquid bulk cargo.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266" name="Google Shape;266;p20"/>
          <p:cNvSpPr txBox="1"/>
          <p:nvPr/>
        </p:nvSpPr>
        <p:spPr>
          <a:xfrm>
            <a:off x="847725" y="4051845"/>
            <a:ext cx="4943475" cy="47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Partnered with major global vessel operators ensuring competitive freight rates, predictable transit times, and door-to-door tracking.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267" name="Google Shape;267;p20"/>
          <p:cNvSpPr txBox="1"/>
          <p:nvPr/>
        </p:nvSpPr>
        <p:spPr>
          <a:xfrm>
            <a:off x="847725" y="5804445"/>
            <a:ext cx="4943475" cy="47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Secure port staging, customized palletization, stretch wrapping, and export customs clearance.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268" name="Google Shape;268;p20"/>
          <p:cNvSpPr txBox="1"/>
          <p:nvPr/>
        </p:nvSpPr>
        <p:spPr>
          <a:xfrm>
            <a:off x="1125140" y="2018258"/>
            <a:ext cx="3783676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Containerized Shipping (FCL / LCL)</a:t>
            </a:r>
            <a:endParaRPr/>
          </a:p>
        </p:txBody>
      </p:sp>
      <p:sp>
        <p:nvSpPr>
          <p:cNvPr id="269" name="Google Shape;269;p20"/>
          <p:cNvSpPr txBox="1"/>
          <p:nvPr/>
        </p:nvSpPr>
        <p:spPr>
          <a:xfrm>
            <a:off x="1125140" y="3770858"/>
            <a:ext cx="2725926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Ocean Freight Navigation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1125140" y="5523458"/>
            <a:ext cx="3179694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Port Handling &amp; Warehousing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1"/>
          <p:cNvSpPr/>
          <p:nvPr/>
        </p:nvSpPr>
        <p:spPr>
          <a:xfrm>
            <a:off x="609600" y="457200"/>
            <a:ext cx="2553890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6257925" y="1775370"/>
            <a:ext cx="5324475" cy="1724025"/>
          </a:xfrm>
          <a:prstGeom prst="roundRect">
            <a:avLst>
              <a:gd name="adj" fmla="val 662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6257925" y="3689895"/>
            <a:ext cx="5324475" cy="1924050"/>
          </a:xfrm>
          <a:prstGeom prst="roundRect">
            <a:avLst>
              <a:gd name="adj" fmla="val 594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1"/>
          <p:cNvSpPr/>
          <p:nvPr/>
        </p:nvSpPr>
        <p:spPr>
          <a:xfrm>
            <a:off x="6257925" y="5804445"/>
            <a:ext cx="5324475" cy="1524000"/>
          </a:xfrm>
          <a:prstGeom prst="roundRect">
            <a:avLst>
              <a:gd name="adj" fmla="val 750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6257925" y="348987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1"/>
          <p:cNvSpPr/>
          <p:nvPr/>
        </p:nvSpPr>
        <p:spPr>
          <a:xfrm>
            <a:off x="6257925" y="177537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6257925" y="1775370"/>
            <a:ext cx="38100" cy="1724025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11572875" y="1775370"/>
            <a:ext cx="9525" cy="17240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6257925" y="560442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6257925" y="3689895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6257925" y="3689895"/>
            <a:ext cx="38100" cy="192405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11572875" y="3689895"/>
            <a:ext cx="9525" cy="1924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1"/>
          <p:cNvSpPr/>
          <p:nvPr/>
        </p:nvSpPr>
        <p:spPr>
          <a:xfrm>
            <a:off x="6257925" y="731892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6257925" y="5804445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6257925" y="5804445"/>
            <a:ext cx="38100" cy="15240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11572875" y="5804445"/>
            <a:ext cx="9525" cy="1524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408783"/>
            <a:ext cx="5343525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" y="2418308"/>
            <a:ext cx="532447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1"/>
          <p:cNvSpPr txBox="1"/>
          <p:nvPr/>
        </p:nvSpPr>
        <p:spPr>
          <a:xfrm>
            <a:off x="734786" y="495300"/>
            <a:ext cx="2420540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QUALITY ASSURANCE </a:t>
            </a:r>
            <a:endParaRPr dirty="0"/>
          </a:p>
        </p:txBody>
      </p:sp>
      <p:sp>
        <p:nvSpPr>
          <p:cNvPr id="294" name="Google Shape;294;p21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Strict SGS Inspection &amp; Quality Testing</a:t>
            </a:r>
            <a:endParaRPr/>
          </a:p>
        </p:txBody>
      </p:sp>
      <p:sp>
        <p:nvSpPr>
          <p:cNvPr id="296" name="Google Shape;296;p21"/>
          <p:cNvSpPr txBox="1"/>
          <p:nvPr/>
        </p:nvSpPr>
        <p:spPr>
          <a:xfrm>
            <a:off x="6524625" y="2013495"/>
            <a:ext cx="56673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Independent SGS Pre-Shipment Inspection</a:t>
            </a:r>
            <a:endParaRPr/>
          </a:p>
        </p:txBody>
      </p:sp>
      <p:sp>
        <p:nvSpPr>
          <p:cNvPr id="298" name="Google Shape;298;p21"/>
          <p:cNvSpPr txBox="1"/>
          <p:nvPr/>
        </p:nvSpPr>
        <p:spPr>
          <a:xfrm>
            <a:off x="6524625" y="2461170"/>
            <a:ext cx="4914900" cy="42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Every shipment undergoes rigorous quantity verification, packaging integrity inspection, and container sealing supervision by SGS inspectors.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dirty="0"/>
          </a:p>
        </p:txBody>
      </p:sp>
      <p:sp>
        <p:nvSpPr>
          <p:cNvPr id="299" name="Google Shape;299;p21"/>
          <p:cNvSpPr txBox="1"/>
          <p:nvPr/>
        </p:nvSpPr>
        <p:spPr>
          <a:xfrm>
            <a:off x="6524625" y="3928020"/>
            <a:ext cx="56673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Chemical Specification Verification</a:t>
            </a:r>
            <a:endParaRPr/>
          </a:p>
        </p:txBody>
      </p:sp>
      <p:sp>
        <p:nvSpPr>
          <p:cNvPr id="301" name="Google Shape;301;p21"/>
          <p:cNvSpPr txBox="1"/>
          <p:nvPr/>
        </p:nvSpPr>
        <p:spPr>
          <a:xfrm>
            <a:off x="6524625" y="4375695"/>
            <a:ext cx="4914900" cy="61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Comprehensive laboratory testing for Intrinsic Viscosity (I.V.), Melt Flow Index, Total Base Number (TBN), and density specifications prior to issue of Certificate of Analysis (COA).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302" name="Google Shape;302;p21"/>
          <p:cNvSpPr txBox="1"/>
          <p:nvPr/>
        </p:nvSpPr>
        <p:spPr>
          <a:xfrm>
            <a:off x="6524625" y="6042570"/>
            <a:ext cx="56673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Risk Elimination &amp; Buyer Protection</a:t>
            </a:r>
            <a:endParaRPr/>
          </a:p>
        </p:txBody>
      </p:sp>
      <p:sp>
        <p:nvSpPr>
          <p:cNvPr id="304" name="Google Shape;304;p21"/>
          <p:cNvSpPr txBox="1"/>
          <p:nvPr/>
        </p:nvSpPr>
        <p:spPr>
          <a:xfrm>
            <a:off x="6524625" y="6490245"/>
            <a:ext cx="4914900" cy="47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Guarantees that buyers receive exact product grades conforming 100% to contractual standards.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"/>
          <p:cNvSpPr/>
          <p:nvPr/>
        </p:nvSpPr>
        <p:spPr>
          <a:xfrm>
            <a:off x="609600" y="457200"/>
            <a:ext cx="2287339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609600" y="2483048"/>
            <a:ext cx="10972800" cy="3171825"/>
          </a:xfrm>
          <a:prstGeom prst="roundRect">
            <a:avLst>
              <a:gd name="adj" fmla="val 0"/>
            </a:avLst>
          </a:prstGeom>
          <a:solidFill>
            <a:srgbClr val="F8FAFC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11" name="Google Shape;311;p22"/>
          <p:cNvGraphicFramePr/>
          <p:nvPr>
            <p:extLst>
              <p:ext uri="{D42A27DB-BD31-4B8C-83A1-F6EECF244321}">
                <p14:modId xmlns:p14="http://schemas.microsoft.com/office/powerpoint/2010/main" val="694384012"/>
              </p:ext>
            </p:extLst>
          </p:nvPr>
        </p:nvGraphicFramePr>
        <p:xfrm>
          <a:off x="609600" y="2483048"/>
          <a:ext cx="10963275" cy="3171775"/>
        </p:xfrm>
        <a:graphic>
          <a:graphicData uri="http://schemas.openxmlformats.org/drawingml/2006/table">
            <a:tbl>
              <a:tblPr>
                <a:noFill/>
                <a:tableStyleId>{F6E7AF6E-690A-4BEE-AE6F-4EE877F92F60}</a:tableStyleId>
              </a:tblPr>
              <a:tblGrid>
                <a:gridCol w="251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9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Product Product Line / 产品类别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Grade &amp; Specs / 规格型号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Key Characteristics / 核心特性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Primary Applications / 主要应用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Polymers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0E749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J0010 &amp; J0050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High thermal stability, </a:t>
                      </a:r>
                      <a:r>
                        <a:rPr lang="en-US" sz="975" b="0" i="0" u="none" strike="noStrike" cap="none" dirty="0" err="1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excelente</a:t>
                      </a: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shear resistance.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Lubricant modifiers, industrial polymers.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PET Resin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 dirty="0">
                          <a:solidFill>
                            <a:srgbClr val="0E749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WK821 Grade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IV 0.830, low AA (≤1.0ppm), superior clarity.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Edible oil bottles, beverage preforms.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HDPE Resin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0E749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5502 Type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MFR 0.35 g/10min, high ESCR &amp; stiffness.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Blow molded bottles &amp; containers ≤ 5L.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Lubricant Additives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0E749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CK-4 / SP / Industrial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Balanced detergency, </a:t>
                      </a:r>
                      <a:r>
                        <a:rPr lang="en-US" sz="975" b="0" i="0" u="none" strike="noStrike" cap="none" dirty="0" err="1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dispersancy</a:t>
                      </a: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, anti-wear.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Automotive &amp; industrial oil blending.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Base Oils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1" i="0" u="none" strike="noStrike" cap="none">
                          <a:solidFill>
                            <a:srgbClr val="0E7490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Group I / II / III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High VI, low volatility, pure chemical composition.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Base stock for all lubricant grades.</a:t>
                      </a:r>
                      <a:br>
                        <a:rPr lang="en-US" sz="18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</a:br>
                      <a:r>
                        <a:rPr lang="en-US" sz="975" b="0" i="0" u="none" strike="noStrike" cap="none" dirty="0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      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2" name="Google Shape;312;p22"/>
          <p:cNvSpPr txBox="1"/>
          <p:nvPr/>
        </p:nvSpPr>
        <p:spPr>
          <a:xfrm>
            <a:off x="723900" y="495300"/>
            <a:ext cx="2153989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PORTFOLIO MATRIX </a:t>
            </a:r>
            <a:endParaRPr dirty="0"/>
          </a:p>
        </p:txBody>
      </p:sp>
      <p:sp>
        <p:nvSpPr>
          <p:cNvPr id="313" name="Google Shape;313;p22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Complete Product Summary &amp; Specifications</a:t>
            </a:r>
            <a:endParaRPr/>
          </a:p>
        </p:txBody>
      </p:sp>
      <p:sp>
        <p:nvSpPr>
          <p:cNvPr id="314" name="Google Shape;314;p22"/>
          <p:cNvSpPr txBox="1"/>
          <p:nvPr/>
        </p:nvSpPr>
        <p:spPr>
          <a:xfrm>
            <a:off x="609600" y="1222920"/>
            <a:ext cx="1158240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Sukh Shanti International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"/>
          <p:cNvSpPr/>
          <p:nvPr/>
        </p:nvSpPr>
        <p:spPr>
          <a:xfrm>
            <a:off x="609600" y="457200"/>
            <a:ext cx="2639169" cy="247650"/>
          </a:xfrm>
          <a:prstGeom prst="roundRect">
            <a:avLst>
              <a:gd name="adj" fmla="val 15384"/>
            </a:avLst>
          </a:prstGeom>
          <a:solidFill>
            <a:srgbClr val="E7F1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609600" y="3297435"/>
            <a:ext cx="1855886" cy="1581150"/>
          </a:xfrm>
          <a:prstGeom prst="roundRect">
            <a:avLst>
              <a:gd name="adj" fmla="val 72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2888902" y="3297435"/>
            <a:ext cx="1855886" cy="1581150"/>
          </a:xfrm>
          <a:prstGeom prst="roundRect">
            <a:avLst>
              <a:gd name="adj" fmla="val 72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3"/>
          <p:cNvSpPr/>
          <p:nvPr/>
        </p:nvSpPr>
        <p:spPr>
          <a:xfrm>
            <a:off x="5168205" y="3297435"/>
            <a:ext cx="1855886" cy="1581150"/>
          </a:xfrm>
          <a:prstGeom prst="roundRect">
            <a:avLst>
              <a:gd name="adj" fmla="val 72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3"/>
          <p:cNvSpPr/>
          <p:nvPr/>
        </p:nvSpPr>
        <p:spPr>
          <a:xfrm>
            <a:off x="7447508" y="3297435"/>
            <a:ext cx="1855886" cy="1581150"/>
          </a:xfrm>
          <a:prstGeom prst="roundRect">
            <a:avLst>
              <a:gd name="adj" fmla="val 72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9726810" y="3297435"/>
            <a:ext cx="1855886" cy="1581150"/>
          </a:xfrm>
          <a:prstGeom prst="roundRect">
            <a:avLst>
              <a:gd name="adj" fmla="val 72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3"/>
          <p:cNvSpPr/>
          <p:nvPr/>
        </p:nvSpPr>
        <p:spPr>
          <a:xfrm>
            <a:off x="1347043" y="349746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3"/>
          <p:cNvSpPr/>
          <p:nvPr/>
        </p:nvSpPr>
        <p:spPr>
          <a:xfrm>
            <a:off x="3626346" y="349746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3"/>
          <p:cNvSpPr/>
          <p:nvPr/>
        </p:nvSpPr>
        <p:spPr>
          <a:xfrm>
            <a:off x="5905648" y="349746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3"/>
          <p:cNvSpPr/>
          <p:nvPr/>
        </p:nvSpPr>
        <p:spPr>
          <a:xfrm>
            <a:off x="8184951" y="349746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3"/>
          <p:cNvSpPr/>
          <p:nvPr/>
        </p:nvSpPr>
        <p:spPr>
          <a:xfrm>
            <a:off x="10464254" y="349746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7886" y="4011810"/>
            <a:ext cx="118616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7189" y="4011810"/>
            <a:ext cx="118616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6492" y="4011810"/>
            <a:ext cx="118616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55794" y="4011810"/>
            <a:ext cx="118616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3"/>
          <p:cNvSpPr txBox="1"/>
          <p:nvPr/>
        </p:nvSpPr>
        <p:spPr>
          <a:xfrm>
            <a:off x="723900" y="495300"/>
            <a:ext cx="2505819" cy="150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0E749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PROCESS &amp; LOGISTICS </a:t>
            </a:r>
            <a:endParaRPr dirty="0"/>
          </a:p>
        </p:txBody>
      </p:sp>
      <p:sp>
        <p:nvSpPr>
          <p:cNvPr id="335" name="Google Shape;335;p23"/>
          <p:cNvSpPr txBox="1"/>
          <p:nvPr/>
        </p:nvSpPr>
        <p:spPr>
          <a:xfrm>
            <a:off x="609600" y="819150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Our End-to-End Fulfillment Process</a:t>
            </a:r>
            <a:endParaRPr/>
          </a:p>
        </p:txBody>
      </p:sp>
      <p:sp>
        <p:nvSpPr>
          <p:cNvPr id="337" name="Google Shape;337;p23"/>
          <p:cNvSpPr txBox="1"/>
          <p:nvPr/>
        </p:nvSpPr>
        <p:spPr>
          <a:xfrm>
            <a:off x="1204168" y="3497460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</a:t>
            </a:r>
            <a:endParaRPr/>
          </a:p>
        </p:txBody>
      </p:sp>
      <p:sp>
        <p:nvSpPr>
          <p:cNvPr id="338" name="Google Shape;338;p23"/>
          <p:cNvSpPr txBox="1"/>
          <p:nvPr/>
        </p:nvSpPr>
        <p:spPr>
          <a:xfrm>
            <a:off x="532144" y="3992760"/>
            <a:ext cx="2010798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Sourcing &amp; Contract</a:t>
            </a:r>
            <a:endParaRPr/>
          </a:p>
        </p:txBody>
      </p:sp>
      <p:sp>
        <p:nvSpPr>
          <p:cNvPr id="340" name="Google Shape;340;p23"/>
          <p:cNvSpPr txBox="1"/>
          <p:nvPr/>
        </p:nvSpPr>
        <p:spPr>
          <a:xfrm>
            <a:off x="580020" y="4411860"/>
            <a:ext cx="191504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Factory direct specification alignment.</a:t>
            </a:r>
            <a:endParaRPr/>
          </a:p>
        </p:txBody>
      </p:sp>
      <p:sp>
        <p:nvSpPr>
          <p:cNvPr id="341" name="Google Shape;341;p23"/>
          <p:cNvSpPr txBox="1"/>
          <p:nvPr/>
        </p:nvSpPr>
        <p:spPr>
          <a:xfrm>
            <a:off x="3483471" y="3497460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endParaRPr/>
          </a:p>
        </p:txBody>
      </p:sp>
      <p:sp>
        <p:nvSpPr>
          <p:cNvPr id="342" name="Google Shape;342;p23"/>
          <p:cNvSpPr txBox="1"/>
          <p:nvPr/>
        </p:nvSpPr>
        <p:spPr>
          <a:xfrm>
            <a:off x="2811446" y="3992760"/>
            <a:ext cx="2010798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SGS Inspection</a:t>
            </a:r>
            <a:endParaRPr/>
          </a:p>
        </p:txBody>
      </p:sp>
      <p:sp>
        <p:nvSpPr>
          <p:cNvPr id="344" name="Google Shape;344;p23"/>
          <p:cNvSpPr txBox="1"/>
          <p:nvPr/>
        </p:nvSpPr>
        <p:spPr>
          <a:xfrm>
            <a:off x="2859323" y="4411860"/>
            <a:ext cx="191504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COA generation &amp; physical verification.</a:t>
            </a:r>
            <a:endParaRPr/>
          </a:p>
        </p:txBody>
      </p:sp>
      <p:sp>
        <p:nvSpPr>
          <p:cNvPr id="345" name="Google Shape;345;p23"/>
          <p:cNvSpPr txBox="1"/>
          <p:nvPr/>
        </p:nvSpPr>
        <p:spPr>
          <a:xfrm>
            <a:off x="5762773" y="3497460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</a:t>
            </a:r>
            <a:endParaRPr/>
          </a:p>
        </p:txBody>
      </p:sp>
      <p:sp>
        <p:nvSpPr>
          <p:cNvPr id="346" name="Google Shape;346;p23"/>
          <p:cNvSpPr txBox="1"/>
          <p:nvPr/>
        </p:nvSpPr>
        <p:spPr>
          <a:xfrm>
            <a:off x="5090749" y="3992760"/>
            <a:ext cx="2010798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Container Loading</a:t>
            </a:r>
            <a:endParaRPr dirty="0"/>
          </a:p>
        </p:txBody>
      </p:sp>
      <p:sp>
        <p:nvSpPr>
          <p:cNvPr id="348" name="Google Shape;348;p23"/>
          <p:cNvSpPr txBox="1"/>
          <p:nvPr/>
        </p:nvSpPr>
        <p:spPr>
          <a:xfrm>
            <a:off x="5138625" y="4411860"/>
            <a:ext cx="191504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Palletized or Flexitank vessel loading.</a:t>
            </a:r>
            <a:endParaRPr/>
          </a:p>
        </p:txBody>
      </p:sp>
      <p:sp>
        <p:nvSpPr>
          <p:cNvPr id="349" name="Google Shape;349;p23"/>
          <p:cNvSpPr txBox="1"/>
          <p:nvPr/>
        </p:nvSpPr>
        <p:spPr>
          <a:xfrm>
            <a:off x="8042076" y="3497460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endParaRPr/>
          </a:p>
        </p:txBody>
      </p:sp>
      <p:sp>
        <p:nvSpPr>
          <p:cNvPr id="350" name="Google Shape;350;p23"/>
          <p:cNvSpPr txBox="1"/>
          <p:nvPr/>
        </p:nvSpPr>
        <p:spPr>
          <a:xfrm>
            <a:off x="7370052" y="3992760"/>
            <a:ext cx="2010798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Ocean Transit</a:t>
            </a:r>
            <a:endParaRPr/>
          </a:p>
        </p:txBody>
      </p:sp>
      <p:sp>
        <p:nvSpPr>
          <p:cNvPr id="352" name="Google Shape;352;p23"/>
          <p:cNvSpPr txBox="1"/>
          <p:nvPr/>
        </p:nvSpPr>
        <p:spPr>
          <a:xfrm>
            <a:off x="7417928" y="4411860"/>
            <a:ext cx="191504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Reliable maritime shipping lines.</a:t>
            </a:r>
            <a:endParaRPr/>
          </a:p>
        </p:txBody>
      </p:sp>
      <p:sp>
        <p:nvSpPr>
          <p:cNvPr id="353" name="Google Shape;353;p23"/>
          <p:cNvSpPr txBox="1"/>
          <p:nvPr/>
        </p:nvSpPr>
        <p:spPr>
          <a:xfrm>
            <a:off x="10321379" y="3497460"/>
            <a:ext cx="6667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</a:t>
            </a:r>
            <a:endParaRPr/>
          </a:p>
        </p:txBody>
      </p:sp>
      <p:sp>
        <p:nvSpPr>
          <p:cNvPr id="354" name="Google Shape;354;p23"/>
          <p:cNvSpPr txBox="1"/>
          <p:nvPr/>
        </p:nvSpPr>
        <p:spPr>
          <a:xfrm>
            <a:off x="9649355" y="3992760"/>
            <a:ext cx="2010798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Destination Delivery</a:t>
            </a:r>
            <a:endParaRPr/>
          </a:p>
        </p:txBody>
      </p:sp>
      <p:sp>
        <p:nvSpPr>
          <p:cNvPr id="356" name="Google Shape;356;p23"/>
          <p:cNvSpPr txBox="1"/>
          <p:nvPr/>
        </p:nvSpPr>
        <p:spPr>
          <a:xfrm>
            <a:off x="9697231" y="4411860"/>
            <a:ext cx="191504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Smooth customs clearing &amp; un-loading.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4"/>
          <p:cNvSpPr/>
          <p:nvPr/>
        </p:nvSpPr>
        <p:spPr>
          <a:xfrm>
            <a:off x="5810250" y="3929062"/>
            <a:ext cx="571500" cy="28575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3219" y="4243387"/>
            <a:ext cx="111174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1995" y="4243387"/>
            <a:ext cx="111174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3277" y="4243387"/>
            <a:ext cx="111174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4"/>
          <p:cNvSpPr txBox="1"/>
          <p:nvPr/>
        </p:nvSpPr>
        <p:spPr>
          <a:xfrm>
            <a:off x="4170257" y="2586037"/>
            <a:ext cx="385148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PARTNER WITH US </a:t>
            </a:r>
            <a:endParaRPr dirty="0"/>
          </a:p>
        </p:txBody>
      </p:sp>
      <p:sp>
        <p:nvSpPr>
          <p:cNvPr id="366" name="Google Shape;366;p24"/>
          <p:cNvSpPr txBox="1"/>
          <p:nvPr/>
        </p:nvSpPr>
        <p:spPr>
          <a:xfrm>
            <a:off x="1724555" y="2786062"/>
            <a:ext cx="8742889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SUKH SHANTI INTERNATIONAL</a:t>
            </a:r>
            <a:endParaRPr/>
          </a:p>
        </p:txBody>
      </p:sp>
      <p:sp>
        <p:nvSpPr>
          <p:cNvPr id="368" name="Google Shape;368;p24"/>
          <p:cNvSpPr txBox="1"/>
          <p:nvPr/>
        </p:nvSpPr>
        <p:spPr>
          <a:xfrm>
            <a:off x="2382273" y="4224337"/>
            <a:ext cx="268058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Global Shipping &amp; Trade Logistics</a:t>
            </a:r>
            <a:endParaRPr/>
          </a:p>
        </p:txBody>
      </p:sp>
      <p:sp>
        <p:nvSpPr>
          <p:cNvPr id="369" name="Google Shape;369;p24"/>
          <p:cNvSpPr txBox="1"/>
          <p:nvPr/>
        </p:nvSpPr>
        <p:spPr>
          <a:xfrm>
            <a:off x="5294486" y="4224337"/>
            <a:ext cx="1846212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SGS Certified Products</a:t>
            </a:r>
            <a:endParaRPr/>
          </a:p>
        </p:txBody>
      </p:sp>
      <p:sp>
        <p:nvSpPr>
          <p:cNvPr id="370" name="Google Shape;370;p24"/>
          <p:cNvSpPr txBox="1"/>
          <p:nvPr/>
        </p:nvSpPr>
        <p:spPr>
          <a:xfrm>
            <a:off x="7374359" y="4224337"/>
            <a:ext cx="2660302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Contact Us for Inquiries &amp; Quotes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967</Words>
  <Application>Microsoft Office PowerPoint</Application>
  <PresentationFormat>Widescreen</PresentationFormat>
  <Paragraphs>141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sshkdeepak sshkdeepak</dc:creator>
  <cp:lastModifiedBy>Deepak</cp:lastModifiedBy>
  <cp:revision>1</cp:revision>
  <dcterms:modified xsi:type="dcterms:W3CDTF">2026-10-20T15:15:11Z</dcterms:modified>
</cp:coreProperties>
</file>